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Short Stack"/>
      <p:regular r:id="rId7"/>
    </p:embeddedFont>
    <p:embeddedFont>
      <p:font typeface="Syncopate"/>
      <p:regular r:id="rId8"/>
      <p:bold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Syncopate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ShortStack-regular.fntdata"/><Relationship Id="rId8" Type="http://schemas.openxmlformats.org/officeDocument/2006/relationships/font" Target="fonts/Syncopat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hyperlink" Target="https://docs.google.com/presentation/d/1p5tAu68XLewzVYtB-ggq-8rCzMI30GA07v6ZgePDNsk/present?slide=id.p" TargetMode="External"/><Relationship Id="rId10" Type="http://schemas.openxmlformats.org/officeDocument/2006/relationships/hyperlink" Target="https://soraapp.com/welcome" TargetMode="External"/><Relationship Id="rId13" Type="http://schemas.openxmlformats.org/officeDocument/2006/relationships/image" Target="../media/image8.png"/><Relationship Id="rId12" Type="http://schemas.openxmlformats.org/officeDocument/2006/relationships/hyperlink" Target="https://docs.google.com/presentation/d/1p5tAu68XLewzVYtB-ggq-8rCzMI30GA07v6ZgePDNsk/present?slide=id.p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7.png"/><Relationship Id="rId9" Type="http://schemas.openxmlformats.org/officeDocument/2006/relationships/image" Target="../media/image1.png"/><Relationship Id="rId15" Type="http://schemas.openxmlformats.org/officeDocument/2006/relationships/hyperlink" Target="https://docs.google.com/document/d/1H5DB8-CJzNrZO9LmgYp3MaOnAf_0MNgOH2tz9xo5z98/edit" TargetMode="External"/><Relationship Id="rId14" Type="http://schemas.openxmlformats.org/officeDocument/2006/relationships/hyperlink" Target="https://ncslma.wildapricot.org/resources/Documents/MSBOB/2023-2024%20MBOB%20List.pdf" TargetMode="External"/><Relationship Id="rId17" Type="http://schemas.openxmlformats.org/officeDocument/2006/relationships/hyperlink" Target="https://ncslma.wildapricot.org/resources/Documents/EBOB/2023-2024%20EBOB%20List%20(1).pdf" TargetMode="External"/><Relationship Id="rId16" Type="http://schemas.openxmlformats.org/officeDocument/2006/relationships/hyperlink" Target="https://docs.google.com/document/d/1GAX38mgzdpGSi35Q9J4EjDubd1-c0AYPrqxxSt_FiEs/edit?usp=sharing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8" Type="http://schemas.openxmlformats.org/officeDocument/2006/relationships/hyperlink" Target="https://destiny.pitt.k12.nc.us/cataloging/servlet/presentadvancedsearchredirectorform.do?l2m=Library%20Search&amp;tm=TopLevelCatalog" TargetMode="External"/><Relationship Id="rId7" Type="http://schemas.openxmlformats.org/officeDocument/2006/relationships/image" Target="../media/image4.png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4325" y="4281300"/>
            <a:ext cx="1735526" cy="8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0" y="3080925"/>
            <a:ext cx="1811676" cy="158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11675" y="2095700"/>
            <a:ext cx="2194999" cy="230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6738" y="438950"/>
            <a:ext cx="1337650" cy="133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38850" y="788443"/>
            <a:ext cx="1337650" cy="201926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4400225" y="2095700"/>
            <a:ext cx="210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4598175" y="3123275"/>
            <a:ext cx="713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4572000" y="3523475"/>
            <a:ext cx="713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4572000" y="3923675"/>
            <a:ext cx="713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4337900" y="2609488"/>
            <a:ext cx="713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3706775" y="517225"/>
            <a:ext cx="733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 txBox="1"/>
          <p:nvPr/>
        </p:nvSpPr>
        <p:spPr>
          <a:xfrm>
            <a:off x="689650" y="72675"/>
            <a:ext cx="7333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Syncopate"/>
                <a:ea typeface="Syncopate"/>
                <a:cs typeface="Syncopate"/>
                <a:sym typeface="Syncopate"/>
              </a:rPr>
              <a:t>Chicod Media Center</a:t>
            </a:r>
            <a:endParaRPr b="1" sz="2000">
              <a:latin typeface="Syncopate"/>
              <a:ea typeface="Syncopate"/>
              <a:cs typeface="Syncopate"/>
              <a:sym typeface="Syncopate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205350" y="2738850"/>
            <a:ext cx="2404650" cy="24046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/>
          <p:nvPr/>
        </p:nvSpPr>
        <p:spPr>
          <a:xfrm>
            <a:off x="2307225" y="1633175"/>
            <a:ext cx="1203900" cy="4926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Short Stack"/>
                <a:ea typeface="Short Stack"/>
                <a:cs typeface="Short Stack"/>
                <a:sym typeface="Short Stack"/>
                <a:hlinkClick r:id="rId10"/>
              </a:rPr>
              <a:t>SORA</a:t>
            </a:r>
            <a:endParaRPr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" name="Google Shape;68;p13"/>
          <p:cNvSpPr/>
          <p:nvPr/>
        </p:nvSpPr>
        <p:spPr>
          <a:xfrm>
            <a:off x="2322625" y="2295213"/>
            <a:ext cx="1131900" cy="4926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latin typeface="Short Stack"/>
                <a:ea typeface="Short Stack"/>
                <a:cs typeface="Short Stack"/>
                <a:sym typeface="Short Stack"/>
                <a:hlinkClick r:id="rId11"/>
              </a:rPr>
              <a:t>Sora </a:t>
            </a:r>
            <a:r>
              <a:rPr lang="en" sz="700" u="sng">
                <a:solidFill>
                  <a:schemeClr val="hlink"/>
                </a:solidFill>
                <a:latin typeface="Short Stack"/>
                <a:ea typeface="Short Stack"/>
                <a:cs typeface="Short Stack"/>
                <a:sym typeface="Short Stack"/>
                <a:hlinkClick r:id="rId12"/>
              </a:rPr>
              <a:t>Directions</a:t>
            </a:r>
            <a:endParaRPr sz="7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50650" y="1796475"/>
            <a:ext cx="1270993" cy="14901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/>
          <p:nvPr/>
        </p:nvSpPr>
        <p:spPr>
          <a:xfrm>
            <a:off x="2380225" y="2957238"/>
            <a:ext cx="1016700" cy="4926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Short Stack"/>
                <a:ea typeface="Short Stack"/>
                <a:cs typeface="Short Stack"/>
                <a:sym typeface="Short Stack"/>
                <a:hlinkClick r:id="rId14"/>
              </a:rPr>
              <a:t>MBOB</a:t>
            </a:r>
            <a:endParaRPr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71" name="Google Shape;71;p13"/>
          <p:cNvSpPr/>
          <p:nvPr/>
        </p:nvSpPr>
        <p:spPr>
          <a:xfrm>
            <a:off x="1188600" y="1392000"/>
            <a:ext cx="1271100" cy="8622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hort Stack"/>
                <a:ea typeface="Short Stack"/>
                <a:cs typeface="Short Stack"/>
                <a:sym typeface="Short Stack"/>
              </a:rPr>
              <a:t>I’m Ms. Williams, click </a:t>
            </a:r>
            <a:r>
              <a:rPr lang="en" sz="1000" u="sng">
                <a:solidFill>
                  <a:schemeClr val="hlink"/>
                </a:solidFill>
                <a:latin typeface="Short Stack"/>
                <a:ea typeface="Short Stack"/>
                <a:cs typeface="Short Stack"/>
                <a:sym typeface="Short Stack"/>
                <a:hlinkClick r:id="rId15"/>
              </a:rPr>
              <a:t>here </a:t>
            </a:r>
            <a:r>
              <a:rPr lang="en" sz="1000">
                <a:latin typeface="Short Stack"/>
                <a:ea typeface="Short Stack"/>
                <a:cs typeface="Short Stack"/>
                <a:sym typeface="Short Stack"/>
              </a:rPr>
              <a:t>to read about me.</a:t>
            </a:r>
            <a:endParaRPr sz="10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72" name="Google Shape;72;p13"/>
          <p:cNvSpPr/>
          <p:nvPr/>
        </p:nvSpPr>
        <p:spPr>
          <a:xfrm>
            <a:off x="5249625" y="2254200"/>
            <a:ext cx="1584900" cy="10047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Short Stack"/>
                <a:ea typeface="Short Stack"/>
                <a:cs typeface="Short Stack"/>
                <a:sym typeface="Short Stack"/>
              </a:rPr>
              <a:t>I’m Mrs.Jones, click </a:t>
            </a:r>
            <a:r>
              <a:rPr lang="en" sz="1100" u="sng">
                <a:solidFill>
                  <a:schemeClr val="hlink"/>
                </a:solidFill>
                <a:latin typeface="Short Stack"/>
                <a:ea typeface="Short Stack"/>
                <a:cs typeface="Short Stack"/>
                <a:sym typeface="Short Stack"/>
                <a:hlinkClick r:id="rId16"/>
              </a:rPr>
              <a:t>here </a:t>
            </a:r>
            <a:r>
              <a:rPr lang="en" sz="1100">
                <a:latin typeface="Short Stack"/>
                <a:ea typeface="Short Stack"/>
                <a:cs typeface="Short Stack"/>
                <a:sym typeface="Short Stack"/>
              </a:rPr>
              <a:t>to read about me.</a:t>
            </a:r>
            <a:endParaRPr sz="11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73" name="Google Shape;73;p13"/>
          <p:cNvSpPr/>
          <p:nvPr/>
        </p:nvSpPr>
        <p:spPr>
          <a:xfrm>
            <a:off x="2380225" y="3576825"/>
            <a:ext cx="1131900" cy="4926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Short Stack"/>
                <a:ea typeface="Short Stack"/>
                <a:cs typeface="Short Stack"/>
                <a:sym typeface="Short Stack"/>
                <a:hlinkClick r:id="rId17"/>
              </a:rPr>
              <a:t>EBOB</a:t>
            </a:r>
            <a:endParaRPr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74" name="Google Shape;74;p13"/>
          <p:cNvSpPr/>
          <p:nvPr/>
        </p:nvSpPr>
        <p:spPr>
          <a:xfrm>
            <a:off x="2380225" y="4233450"/>
            <a:ext cx="1131900" cy="4926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Short Stack"/>
                <a:ea typeface="Short Stack"/>
                <a:cs typeface="Short Stack"/>
                <a:sym typeface="Short Stack"/>
                <a:hlinkClick r:id="rId18"/>
              </a:rPr>
              <a:t>Destiny Catalog</a:t>
            </a:r>
            <a:endParaRPr sz="1200"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