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783A5-05AD-41BD-A8BE-F9AC584908F5}" type="datetimeFigureOut">
              <a:rPr lang="en-US" smtClean="0"/>
              <a:pPr/>
              <a:t>7/3/2010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B3270-C4C3-4BBD-81E8-A29A1FE613F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52401"/>
            <a:ext cx="7772400" cy="4571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Paraeducator Goals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838200"/>
            <a:ext cx="8686800" cy="304800"/>
          </a:xfrm>
        </p:spPr>
        <p:txBody>
          <a:bodyPr>
            <a:normAutofit fontScale="92500"/>
          </a:bodyPr>
          <a:lstStyle/>
          <a:p>
            <a:pPr algn="l"/>
            <a:r>
              <a:rPr lang="en-US" sz="1200" dirty="0" smtClean="0"/>
              <a:t>Name_______________________________________________________    School Year________________ Quarter/Semester__________</a:t>
            </a:r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26670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Goal One: ________________________________________________________________</a:t>
            </a:r>
            <a:br>
              <a:rPr lang="en-US" dirty="0" smtClean="0"/>
            </a:br>
            <a:r>
              <a:rPr lang="en-US" dirty="0" smtClean="0"/>
              <a:t>_________________________________________________________________________</a:t>
            </a:r>
          </a:p>
          <a:p>
            <a:r>
              <a:rPr lang="en-US" dirty="0" smtClean="0"/>
              <a:t>_________________________________________________________________________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1295400"/>
            <a:ext cx="3581400" cy="1295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724400" y="1295400"/>
            <a:ext cx="3581400" cy="1295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295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Strengths: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12954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Areas to be Strengthened: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54102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Peer Evaluation: __________</a:t>
            </a:r>
            <a:br>
              <a:rPr lang="en-US" dirty="0" smtClean="0"/>
            </a:br>
            <a:r>
              <a:rPr lang="en-US" dirty="0" smtClean="0"/>
              <a:t>______________________________________________</a:t>
            </a:r>
          </a:p>
          <a:p>
            <a:r>
              <a:rPr lang="en-US" dirty="0" smtClean="0"/>
              <a:t>Date: __________________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54102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Teacher Evaluation: _______</a:t>
            </a:r>
            <a:br>
              <a:rPr lang="en-US" dirty="0" smtClean="0"/>
            </a:br>
            <a:r>
              <a:rPr lang="en-US" dirty="0" smtClean="0"/>
              <a:t>______________________________________________</a:t>
            </a:r>
          </a:p>
          <a:p>
            <a:r>
              <a:rPr lang="en-US" dirty="0" smtClean="0"/>
              <a:t>Date: __________________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019800" y="5410200"/>
            <a:ext cx="289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Self Evaluation: _______</a:t>
            </a:r>
            <a:br>
              <a:rPr lang="en-US" dirty="0" smtClean="0"/>
            </a:br>
            <a:r>
              <a:rPr lang="en-US" dirty="0" smtClean="0"/>
              <a:t>______________________________________________</a:t>
            </a:r>
          </a:p>
          <a:p>
            <a:r>
              <a:rPr lang="en-US" dirty="0" smtClean="0"/>
              <a:t>Date: __________________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28600" y="3581400"/>
            <a:ext cx="8534400" cy="17526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28600" y="35814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Evidence of Progress or Completion of Paraeducator Goal: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Paraeducator Goals</vt:lpstr>
    </vt:vector>
  </TitlesOfParts>
  <Company>Pitt County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Paraeducator Goals</dc:title>
  <dc:creator>Pitt County Schools</dc:creator>
  <cp:lastModifiedBy>Anna</cp:lastModifiedBy>
  <cp:revision>4</cp:revision>
  <dcterms:created xsi:type="dcterms:W3CDTF">2010-06-18T16:04:40Z</dcterms:created>
  <dcterms:modified xsi:type="dcterms:W3CDTF">2010-07-03T23:29:31Z</dcterms:modified>
</cp:coreProperties>
</file>